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A825F-1EB3-41C0-99B8-69148E0FA562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1D5F7-2C94-4D90-8714-7C670752EF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3</cp:revision>
  <dcterms:created xsi:type="dcterms:W3CDTF">2009-09-15T15:10:37Z</dcterms:created>
  <dcterms:modified xsi:type="dcterms:W3CDTF">2009-09-29T21:29:11Z</dcterms:modified>
</cp:coreProperties>
</file>