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9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7952C-3DC9-744E-994B-B612DF472516}" type="datetimeFigureOut"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ACBA1-C9CC-DD44-A4F7-B535F62793F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</a:t>
            </a:r>
            <a:r>
              <a:rPr lang="en-US"/>
              <a:t>èvrefeuille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 descr="Chant_et_harpe_celtiqu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0"/>
            <a:ext cx="6858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 noisetier</a:t>
            </a:r>
          </a:p>
        </p:txBody>
      </p:sp>
      <p:pic>
        <p:nvPicPr>
          <p:cNvPr id="4" name="Content Placeholder 3" descr="images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1600200"/>
            <a:ext cx="5398971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 ch</a:t>
            </a:r>
            <a:r>
              <a:rPr lang="en-US"/>
              <a:t>èvrefeuille</a:t>
            </a:r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417638"/>
            <a:ext cx="6347585" cy="47545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Macintosh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Chèvrefeuille</vt:lpstr>
      <vt:lpstr>Slide 2</vt:lpstr>
      <vt:lpstr>Le noisetier</vt:lpstr>
      <vt:lpstr>Le chèvrefeuille</vt:lpstr>
    </vt:vector>
  </TitlesOfParts>
  <Company>Eckerd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Chèvrefeuille</dc:title>
  <dc:creator>Lee Hilliker</dc:creator>
  <cp:lastModifiedBy>Lee Hilliker</cp:lastModifiedBy>
  <cp:revision>3</cp:revision>
  <dcterms:created xsi:type="dcterms:W3CDTF">2011-02-15T14:13:45Z</dcterms:created>
  <dcterms:modified xsi:type="dcterms:W3CDTF">2011-02-15T14:20:10Z</dcterms:modified>
</cp:coreProperties>
</file>