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tableStyles.xml" ContentType="application/vnd.openxmlformats-officedocument.presentationml.tableStyles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45" d="100"/>
          <a:sy n="145" d="100"/>
        </p:scale>
        <p:origin x="-4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17FAD-4568-884B-B623-4CE898ED3096}" type="datetimeFigureOut">
              <a:rPr/>
              <a:pPr/>
              <a:t>4/13/11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8BAA8-5830-914A-8BEF-FCE4C3618CF0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Examen 2, Images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Image 1</a:t>
            </a:r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600200"/>
            <a:ext cx="6324600" cy="45757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/>
              <a:t>image 2</a:t>
            </a:r>
          </a:p>
        </p:txBody>
      </p:sp>
      <p:pic>
        <p:nvPicPr>
          <p:cNvPr id="4" name="Content Placeholder 3" descr="1102004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0" y="990600"/>
            <a:ext cx="4418768" cy="5638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/>
              <a:t>Image 3</a:t>
            </a:r>
          </a:p>
        </p:txBody>
      </p:sp>
      <p:pic>
        <p:nvPicPr>
          <p:cNvPr id="4" name="Content Placeholder 3" descr="villandry_jardins-des-amour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371600"/>
            <a:ext cx="7239000" cy="45127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/>
              <a:t>Image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3" descr="UraniaGalliope-Vouet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36551"/>
            <a:ext cx="7175500" cy="45896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/>
              <a:t>Image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s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066800"/>
            <a:ext cx="3968037" cy="5424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/>
              <a:t>Image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800px-Nicolas_Poussin_05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143001"/>
            <a:ext cx="6897109" cy="4983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/>
              <a:t>Image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morning_in_the_harbor.jpg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066800"/>
            <a:ext cx="7162800" cy="54079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18</Words>
  <Application>Microsoft Macintosh PowerPoint</Application>
  <PresentationFormat>On-screen Show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Examen 2, Images</vt:lpstr>
      <vt:lpstr>Image 1</vt:lpstr>
      <vt:lpstr>image 2</vt:lpstr>
      <vt:lpstr>Image 3</vt:lpstr>
      <vt:lpstr>Image 4</vt:lpstr>
      <vt:lpstr>Image 5</vt:lpstr>
      <vt:lpstr>Image 6</vt:lpstr>
      <vt:lpstr>Image 7</vt:lpstr>
    </vt:vector>
  </TitlesOfParts>
  <Company>Eckerd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Lee Hilliker</dc:creator>
  <cp:lastModifiedBy>Lee Hilliker</cp:lastModifiedBy>
  <cp:revision>13</cp:revision>
  <dcterms:created xsi:type="dcterms:W3CDTF">2011-04-14T01:00:38Z</dcterms:created>
  <dcterms:modified xsi:type="dcterms:W3CDTF">2011-04-14T01:00:48Z</dcterms:modified>
</cp:coreProperties>
</file>