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4"/>
  </p:notesMasterIdLst>
  <p:sldIdLst>
    <p:sldId id="256" r:id="rId2"/>
    <p:sldId id="271" r:id="rId3"/>
    <p:sldId id="257" r:id="rId4"/>
    <p:sldId id="258" r:id="rId5"/>
    <p:sldId id="274" r:id="rId6"/>
    <p:sldId id="275" r:id="rId7"/>
    <p:sldId id="276" r:id="rId8"/>
    <p:sldId id="277" r:id="rId9"/>
    <p:sldId id="259" r:id="rId10"/>
    <p:sldId id="27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407" autoAdjust="0"/>
    <p:restoredTop sz="90762" autoAdjust="0"/>
  </p:normalViewPr>
  <p:slideViewPr>
    <p:cSldViewPr snapToObjects="1">
      <p:cViewPr>
        <p:scale>
          <a:sx n="100" d="100"/>
          <a:sy n="100" d="100"/>
        </p:scale>
        <p:origin x="-592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D27F3-E474-A84C-9B14-D7AAF8DE6E34}" type="datetimeFigureOut">
              <a:rPr/>
              <a:pPr/>
              <a:t>3/2/11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9459-6018-144C-B57C-1222751FFA90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hyperlink" Target="http://fr.wikipedia.org/wiki/Angleterre" TargetMode="External"/><Relationship Id="rId5" Type="http://schemas.openxmlformats.org/officeDocument/2006/relationships/hyperlink" Target="http://fr.wikipedia.org/wiki/France" TargetMode="External"/><Relationship Id="rId7" Type="http://schemas.openxmlformats.org/officeDocument/2006/relationships/hyperlink" Target="http://fr.wikipedia.org/wiki/Isidore_de_S%C3%A9vill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fr.wikipedia.org/wiki/Feu" TargetMode="External"/><Relationship Id="rId6" Type="http://schemas.openxmlformats.org/officeDocument/2006/relationships/hyperlink" Target="http://fr.wikipedia.org/wiki/Physiologo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Le sceau de Charles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9459-6018-144C-B57C-1222751FFA90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La </a:t>
            </a:r>
            <a:r>
              <a:rPr b="1"/>
              <a:t>salamandre</a:t>
            </a:r>
            <a:r>
              <a:t>, </a:t>
            </a:r>
            <a:r>
              <a:rPr b="1"/>
              <a:t>baffie</a:t>
            </a:r>
            <a:r>
              <a:t> ou </a:t>
            </a:r>
            <a:r>
              <a:rPr b="1"/>
              <a:t>lebraude</a:t>
            </a:r>
            <a:r>
              <a:t> est un reptile légendaire qui était réputé vivre dans le </a:t>
            </a:r>
            <a:r>
              <a:rPr>
                <a:hlinkClick r:id="rId3"/>
              </a:rPr>
              <a:t>feu</a:t>
            </a:r>
            <a:r>
              <a:t> et s'y baigner, et ne mourir que lorsque celui-ci s'éteignait. .Les bestiaires médiévaux connurent leur plus grande popularité en </a:t>
            </a:r>
            <a:r>
              <a:rPr>
                <a:hlinkClick r:id="rId4"/>
              </a:rPr>
              <a:t>Angleterre</a:t>
            </a:r>
            <a:r>
              <a:t> et en </a:t>
            </a:r>
            <a:r>
              <a:rPr>
                <a:hlinkClick r:id="rId5"/>
              </a:rPr>
              <a:t>France</a:t>
            </a:r>
            <a:r>
              <a:t> aux XII</a:t>
            </a:r>
            <a:r>
              <a:rPr baseline="30000"/>
              <a:t>e</a:t>
            </a:r>
            <a:r>
              <a:t> et XIII</a:t>
            </a:r>
            <a:r>
              <a:rPr baseline="30000"/>
              <a:t>e</a:t>
            </a:r>
            <a:r>
              <a:t> siècles. Il s'agissait de compilations de multiples sources, en particulier le </a:t>
            </a:r>
            <a:r>
              <a:rPr i="1">
                <a:hlinkClick r:id="rId6" tooltip="Physiologos"/>
              </a:rPr>
              <a:t>Physiologus</a:t>
            </a:r>
            <a:r>
              <a:t> ou </a:t>
            </a:r>
            <a:r>
              <a:rPr i="1">
                <a:hlinkClick r:id="rId6" tooltip="Physiologos"/>
              </a:rPr>
              <a:t>Physiologos</a:t>
            </a:r>
            <a:r>
              <a:t>, que l'on date généralement du II</a:t>
            </a:r>
            <a:r>
              <a:rPr baseline="30000"/>
              <a:t>e</a:t>
            </a:r>
            <a:r>
              <a:t> siècle, et les </a:t>
            </a:r>
            <a:r>
              <a:rPr i="1"/>
              <a:t>Étymologies</a:t>
            </a:r>
            <a:r>
              <a:t> d'</a:t>
            </a:r>
            <a:r>
              <a:rPr>
                <a:hlinkClick r:id="rId7"/>
              </a:rPr>
              <a:t>Isidore de Séville</a:t>
            </a:r>
            <a:r>
              <a:t>, du début du VII</a:t>
            </a:r>
            <a:r>
              <a:rPr baseline="30000"/>
              <a:t>e</a:t>
            </a:r>
            <a:r>
              <a:t> siècle. Ces œuvres reflétaient la conviction que le monde est le livre dans lequel Dieu a écrit, et que tout pouvait trouver une explication et des correspondances. 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9459-6018-144C-B57C-1222751FFA90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98FA-3228-3442-A845-B6137057D3F8}" type="datetimeFigureOut">
              <a:rPr/>
              <a:pPr/>
              <a:t>2/21/09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4441-123B-3E49-B98F-AE012AB67066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 Rois de France:</a:t>
            </a:r>
            <a:br>
              <a:rPr lang="en-US"/>
            </a:br>
            <a:r>
              <a:rPr lang="en-US" sz="3600"/>
              <a:t>des Mérovingiens à Henri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/>
              <a:t>Après la mort de Charlemagne, l’empire est divisé en trois royaumes: l’Italie, la Germanie et la Gaule, qui devient la France.  Charles II, le Chauve, est le premier roi de France en 840</a:t>
            </a:r>
          </a:p>
        </p:txBody>
      </p:sp>
      <p:pic>
        <p:nvPicPr>
          <p:cNvPr id="4" name="Content Placeholder 3" descr="bible-de-charles-le-chauve-ixeme-siecle_13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V="1">
            <a:off x="457200" y="5410196"/>
            <a:ext cx="4744173" cy="45719"/>
          </a:xfrm>
        </p:spPr>
      </p:pic>
      <p:pic>
        <p:nvPicPr>
          <p:cNvPr id="5" name="Picture 4" descr="Sceau_de_Charles_le_chauve_empereur_des_romai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417638"/>
            <a:ext cx="6858000" cy="513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Capétiens, du 10e au 16e siècles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90601"/>
          </a:xfrm>
        </p:spPr>
        <p:txBody>
          <a:bodyPr>
            <a:normAutofit/>
          </a:bodyPr>
          <a:lstStyle/>
          <a:p>
            <a:r>
              <a:rPr lang="en-US" sz="1800"/>
              <a:t>Les Carolingiens sont remplacés par les Capétiens en 987; Robert le Pieux, le fils du premier roi Hugues Capet, devient roi en 996.  Le pouvoir royal est, cependant, limité à l’Ile-de-France; c’est les seigneurs qui détiennent le vrai pouvoir. </a:t>
            </a:r>
          </a:p>
        </p:txBody>
      </p:sp>
      <p:pic>
        <p:nvPicPr>
          <p:cNvPr id="4" name="Picture 3" descr="HuguesCap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0"/>
            <a:ext cx="2743200" cy="3474722"/>
          </a:xfrm>
          <a:prstGeom prst="rect">
            <a:avLst/>
          </a:prstGeom>
        </p:spPr>
      </p:pic>
      <p:pic>
        <p:nvPicPr>
          <p:cNvPr id="5" name="Picture 4" descr="hcap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543301"/>
            <a:ext cx="2239346" cy="2057400"/>
          </a:xfrm>
          <a:prstGeom prst="rect">
            <a:avLst/>
          </a:prstGeom>
        </p:spPr>
      </p:pic>
      <p:pic>
        <p:nvPicPr>
          <p:cNvPr id="7" name="Picture 6" descr="robert2orleans-fouqu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102" y="2514601"/>
            <a:ext cx="2958698" cy="3731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201"/>
          </a:xfrm>
        </p:spPr>
        <p:txBody>
          <a:bodyPr>
            <a:normAutofit/>
          </a:bodyPr>
          <a:lstStyle/>
          <a:p>
            <a:r>
              <a:rPr lang="en-US" sz="1800"/>
              <a:t>Philippe Auguste, 1180-1223, a annexé plusieurs provinces et a construit le Louvre.</a:t>
            </a:r>
          </a:p>
        </p:txBody>
      </p:sp>
      <p:pic>
        <p:nvPicPr>
          <p:cNvPr id="4" name="Picture 3" descr="PhilippeAugus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57400"/>
            <a:ext cx="2924375" cy="4267200"/>
          </a:xfrm>
          <a:prstGeom prst="rect">
            <a:avLst/>
          </a:prstGeom>
        </p:spPr>
      </p:pic>
      <p:pic>
        <p:nvPicPr>
          <p:cNvPr id="6" name="Picture 5" descr="PhilAug-Louv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057400"/>
            <a:ext cx="2819400" cy="440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1800"/>
              <a:t>Louis IX, 1226-1270, appelé Saint Louis, a participé à deux croisades et a fait construire La Sainte-Chapelle pour abriter les réliques réligieuses remportées de l’Orient. Il a instauré un système de justice et a augmenté le prestige royal.</a:t>
            </a:r>
          </a:p>
        </p:txBody>
      </p:sp>
      <p:pic>
        <p:nvPicPr>
          <p:cNvPr id="6" name="Picture 5" descr="3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04999"/>
            <a:ext cx="4038600" cy="4520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66801"/>
          </a:xfrm>
        </p:spPr>
        <p:txBody>
          <a:bodyPr>
            <a:normAutofit/>
          </a:bodyPr>
          <a:lstStyle/>
          <a:p>
            <a:r>
              <a:rPr lang="en-US" sz="1800"/>
              <a:t>Philippe le Bel, 1285-1314, a établi les Etats généraux, parlement composé de nobles et bourgeois.</a:t>
            </a:r>
          </a:p>
        </p:txBody>
      </p:sp>
      <p:pic>
        <p:nvPicPr>
          <p:cNvPr id="4" name="Picture 3" descr="Philippe_IV_le_B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8400"/>
            <a:ext cx="2859768" cy="3886200"/>
          </a:xfrm>
          <a:prstGeom prst="rect">
            <a:avLst/>
          </a:prstGeom>
        </p:spPr>
      </p:pic>
      <p:pic>
        <p:nvPicPr>
          <p:cNvPr id="5" name="Picture 4" descr="philippeIV-leb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985" y="2895600"/>
            <a:ext cx="491581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1800"/>
              <a:t>La guerre de Cent Ans (1337-1453) entre la France et l’Angleterre (avec leurs alliés les Bourguigons) a divisé le pays et a affaibli le pouvoir royal. Charles VII, incité par Jeanne d’Arc, a lutté avec succès contre les Anglais et a libéré le pays.  </a:t>
            </a:r>
          </a:p>
        </p:txBody>
      </p:sp>
      <p:pic>
        <p:nvPicPr>
          <p:cNvPr id="4" name="Picture 3" descr="CharlesV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753908"/>
            <a:ext cx="3253039" cy="3691391"/>
          </a:xfrm>
          <a:prstGeom prst="rect">
            <a:avLst/>
          </a:prstGeom>
        </p:spPr>
      </p:pic>
      <p:pic>
        <p:nvPicPr>
          <p:cNvPr id="5" name="Picture 4" descr="Jeanne-Ing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2466"/>
            <a:ext cx="2822575" cy="378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1800"/>
              <a:t>Louis XI, 1461-1483, a vaincu les Ducs de Bourgogne et a dominé les seigneurs, mettant fin à la société féodale.  A la fin du XVe siècle le territoire a été unifié.</a:t>
            </a:r>
          </a:p>
        </p:txBody>
      </p:sp>
      <p:pic>
        <p:nvPicPr>
          <p:cNvPr id="4" name="Picture 3" descr="LouisIX-eighth crus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568" y="2435226"/>
            <a:ext cx="3734232" cy="3690937"/>
          </a:xfrm>
          <a:prstGeom prst="rect">
            <a:avLst/>
          </a:prstGeom>
        </p:spPr>
      </p:pic>
      <p:pic>
        <p:nvPicPr>
          <p:cNvPr id="5" name="Picture 4" descr="LouisXI-sce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35226"/>
            <a:ext cx="3704213" cy="3690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Capétiens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914400"/>
          </a:xfrm>
        </p:spPr>
        <p:txBody>
          <a:bodyPr>
            <a:normAutofit/>
          </a:bodyPr>
          <a:lstStyle/>
          <a:p>
            <a:r>
              <a:rPr lang="en-US" sz="1800"/>
              <a:t>François Ier, 1515-1547, et son fils Henri II ont renforcé l’Etat et ont centralisé l’administration (ce portrait célèbre est de Clouet).  A droite, la dévise du royaume.</a:t>
            </a:r>
          </a:p>
        </p:txBody>
      </p:sp>
      <p:pic>
        <p:nvPicPr>
          <p:cNvPr id="4" name="Picture 3" descr="francois1er-Clou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0"/>
            <a:ext cx="3200400" cy="4220308"/>
          </a:xfrm>
          <a:prstGeom prst="rect">
            <a:avLst/>
          </a:prstGeom>
        </p:spPr>
      </p:pic>
      <p:pic>
        <p:nvPicPr>
          <p:cNvPr id="5" name="Picture 4" descr="francoisIer-salamand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14601"/>
            <a:ext cx="32512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Bourbons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676400"/>
          </a:xfrm>
        </p:spPr>
        <p:txBody>
          <a:bodyPr>
            <a:normAutofit/>
          </a:bodyPr>
          <a:lstStyle/>
          <a:p>
            <a:pPr lvl="1"/>
            <a:r>
              <a:rPr lang="en-US" sz="1800"/>
              <a:t>Henri IV est devenu roi en 1589 pendant les guerres de religion (1562 – 1598).  Il lui a fallu, cependant, abjuré sa foi protestante pour pouvoir enfin entrer dans la capitale en 1594 - «Paris vaut bien une messe!»  Avec l’Edit de Nantes en 1598, il a mis fin à la guerre civile et a instauré la tolérance en accordant les mêmes droits aux protestants qu’aux catholiques.</a:t>
            </a:r>
          </a:p>
        </p:txBody>
      </p:sp>
      <p:pic>
        <p:nvPicPr>
          <p:cNvPr id="4" name="Picture 3" descr="HenriI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43200"/>
            <a:ext cx="2133600" cy="3230880"/>
          </a:xfrm>
          <a:prstGeom prst="rect">
            <a:avLst/>
          </a:prstGeom>
        </p:spPr>
      </p:pic>
      <p:pic>
        <p:nvPicPr>
          <p:cNvPr id="5" name="Picture 4" descr="HenriIV-signa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48000"/>
            <a:ext cx="3810000" cy="2987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Les principales périodes d’instabilité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1.  Au 9e siècle, la dissolution de l’empire de Charlemagne et les invasions des Vikings ont déstabilsé le royaume.</a:t>
            </a:r>
          </a:p>
        </p:txBody>
      </p:sp>
      <p:pic>
        <p:nvPicPr>
          <p:cNvPr id="4" name="Picture 3" descr="800px-Vikings-Voy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667000"/>
            <a:ext cx="4413191" cy="3017519"/>
          </a:xfrm>
          <a:prstGeom prst="rect">
            <a:avLst/>
          </a:prstGeom>
        </p:spPr>
      </p:pic>
      <p:pic>
        <p:nvPicPr>
          <p:cNvPr id="5" name="Picture 4" descr="viking_s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667001"/>
            <a:ext cx="3810000" cy="3017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/>
              <a:t>Les Mérovingiens,du 5e au 8e siècles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Le premier roi, Mérovée, a vaincu Attila en 451</a:t>
            </a:r>
          </a:p>
        </p:txBody>
      </p:sp>
      <p:pic>
        <p:nvPicPr>
          <p:cNvPr id="4" name="Picture 3" descr="merov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66800"/>
            <a:ext cx="4114800" cy="4227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2. La guerre de Cent Ans de 1337 à 1453 était aussi une époque d’instabilité; Charles VII a réussi à chasser les Anglais du territoire (tableau de Froissart)</a:t>
            </a:r>
          </a:p>
        </p:txBody>
      </p:sp>
      <p:pic>
        <p:nvPicPr>
          <p:cNvPr id="4" name="Picture 3" descr="CentAns-Crecy-Froiss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7479"/>
            <a:ext cx="3971558" cy="3428683"/>
          </a:xfrm>
          <a:prstGeom prst="rect">
            <a:avLst/>
          </a:prstGeom>
        </p:spPr>
      </p:pic>
      <p:pic>
        <p:nvPicPr>
          <p:cNvPr id="5" name="Picture 4" descr="Cent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0"/>
            <a:ext cx="2667000" cy="424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3. Les Guerres de Religion de 1562 à 1598 mettait le royaume et la stablité du pays en question.  Avec Henri IV et l’Edit de Nantes en 1598 l’autorité a été rétablie.</a:t>
            </a:r>
          </a:p>
        </p:txBody>
      </p:sp>
      <p:pic>
        <p:nvPicPr>
          <p:cNvPr id="4" name="Picture 3" descr="Massacre_saint_barthele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38400"/>
            <a:ext cx="3886200" cy="4076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À suivre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/>
              <a:t>	Clovis, le 3e de la lignée, s’est converti au christianisme et s’est fait baptiser à Reims en 496; il a maîtrisé la majeure partie de la Gaule.  Après Clovis le pays s’est divisé et le pouvoir royal s’est affaibli.</a:t>
            </a:r>
          </a:p>
        </p:txBody>
      </p:sp>
      <p:pic>
        <p:nvPicPr>
          <p:cNvPr id="4" name="Picture 3" descr="clovi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81200"/>
            <a:ext cx="2895600" cy="4456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Carolingiens, du 8e au 9e siècles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/>
          </a:bodyPr>
          <a:lstStyle/>
          <a:p>
            <a:r>
              <a:rPr lang="en-US" sz="1800"/>
              <a:t>Pépin le Bref a fondé la dynastie des Carolingiens en 752.  Avec lui commence la tradition du sacre du roi par l’Eglise; on est roi par droit divin.</a:t>
            </a:r>
          </a:p>
        </p:txBody>
      </p:sp>
      <p:pic>
        <p:nvPicPr>
          <p:cNvPr id="4" name="Picture 3" descr="PepinleBr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1"/>
            <a:ext cx="3733800" cy="4036541"/>
          </a:xfrm>
          <a:prstGeom prst="rect">
            <a:avLst/>
          </a:prstGeom>
        </p:spPr>
      </p:pic>
      <p:pic>
        <p:nvPicPr>
          <p:cNvPr id="5" name="Picture 4" descr="pepi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945" y="2438401"/>
            <a:ext cx="3936855" cy="379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cathédrale de Reims</a:t>
            </a:r>
          </a:p>
        </p:txBody>
      </p:sp>
      <p:pic>
        <p:nvPicPr>
          <p:cNvPr id="10" name="Content Placeholder 9" descr="reims-cathedral-facade-reims-f12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268198"/>
            <a:ext cx="3505200" cy="5343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 descr="reims_cathedral_interi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762000"/>
            <a:ext cx="405765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 descr="reims_stain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1440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 descr="Day+04+Paris+-+Reims+0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914400"/>
            <a:ext cx="6674909" cy="5006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Les Carolingiens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/>
              <a:t>Le fils de Pépin, Charlemagne, roi entre 768- 814, est sacré en 800 à Rome; après Charlemagne le pouvoir royal s’affaiblit encore</a:t>
            </a:r>
            <a:r>
              <a:rPr lang="en-US" sz="1800"/>
              <a:t>.</a:t>
            </a:r>
          </a:p>
        </p:txBody>
      </p:sp>
      <p:pic>
        <p:nvPicPr>
          <p:cNvPr id="4" name="Picture 3" descr="Charlemagne,Rol.Olivi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0"/>
            <a:ext cx="2876678" cy="4286250"/>
          </a:xfrm>
          <a:prstGeom prst="rect">
            <a:avLst/>
          </a:prstGeom>
        </p:spPr>
      </p:pic>
      <p:pic>
        <p:nvPicPr>
          <p:cNvPr id="5" name="Picture 4" descr="charlemagne-sh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0"/>
            <a:ext cx="2971800" cy="413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776</Words>
  <Application>Microsoft Macintosh PowerPoint</Application>
  <PresentationFormat>On-screen Show (4:3)</PresentationFormat>
  <Paragraphs>42</Paragraphs>
  <Slides>22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Les Rois de France: des Mérovingiens à Henri IV</vt:lpstr>
      <vt:lpstr>Les Mérovingiens,du 5e au 8e siècles</vt:lpstr>
      <vt:lpstr>Slide 3</vt:lpstr>
      <vt:lpstr>Les Carolingiens, du 8e au 9e siècles</vt:lpstr>
      <vt:lpstr>La cathédrale de Reims</vt:lpstr>
      <vt:lpstr>Slide 6</vt:lpstr>
      <vt:lpstr>Slide 7</vt:lpstr>
      <vt:lpstr>Slide 8</vt:lpstr>
      <vt:lpstr>Les Carolingiens</vt:lpstr>
      <vt:lpstr>Après la mort de Charlemagne, l’empire est divisé en trois royaumes: l’Italie, la Germanie et la Gaule, qui devient la France.  Charles II, le Chauve, est le premier roi de France en 840</vt:lpstr>
      <vt:lpstr>Les Capétiens, du 10e au 16e siècles</vt:lpstr>
      <vt:lpstr>Les Capétiens</vt:lpstr>
      <vt:lpstr>Les Capétiens</vt:lpstr>
      <vt:lpstr>Les Capétiens</vt:lpstr>
      <vt:lpstr>Les Capétiens</vt:lpstr>
      <vt:lpstr>Les Capétiens</vt:lpstr>
      <vt:lpstr>Les Capétiens</vt:lpstr>
      <vt:lpstr>Les Bourbons</vt:lpstr>
      <vt:lpstr>Les principales périodes d’instabilité </vt:lpstr>
      <vt:lpstr>Slide 20</vt:lpstr>
      <vt:lpstr>Slide 21</vt:lpstr>
      <vt:lpstr>À suivre . . . </vt:lpstr>
    </vt:vector>
  </TitlesOfParts>
  <Company>Eckerd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Hilliker</dc:creator>
  <cp:lastModifiedBy>Lee Hilliker</cp:lastModifiedBy>
  <cp:revision>86</cp:revision>
  <dcterms:created xsi:type="dcterms:W3CDTF">2011-03-03T14:16:32Z</dcterms:created>
  <dcterms:modified xsi:type="dcterms:W3CDTF">2011-03-03T14:16:51Z</dcterms:modified>
</cp:coreProperties>
</file>