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407" autoAdjust="0"/>
    <p:restoredTop sz="94660"/>
  </p:normalViewPr>
  <p:slideViewPr>
    <p:cSldViewPr snapToObjects="1">
      <p:cViewPr>
        <p:scale>
          <a:sx n="100" d="100"/>
          <a:sy n="100" d="100"/>
        </p:scale>
        <p:origin x="-592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 Rois de France:</a:t>
            </a:r>
            <a:br>
              <a:rPr lang="en-US"/>
            </a:br>
            <a:r>
              <a:rPr lang="en-US" sz="3600"/>
              <a:t>des Mérovingiens à Henri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Louis XI, 1461-1483, a vaincu les Ducs de Bourgogne et a dominé les seigneurs, mettant fin à la société féodale.  A la fin du XVe siècle le territoire a été unifié.</a:t>
            </a:r>
          </a:p>
        </p:txBody>
      </p:sp>
      <p:pic>
        <p:nvPicPr>
          <p:cNvPr id="4" name="Picture 3" descr="LouisIX-eighth crus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68" y="2435226"/>
            <a:ext cx="3734232" cy="3690937"/>
          </a:xfrm>
          <a:prstGeom prst="rect">
            <a:avLst/>
          </a:prstGeom>
        </p:spPr>
      </p:pic>
      <p:pic>
        <p:nvPicPr>
          <p:cNvPr id="5" name="Picture 4" descr="LouisXI-sce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5226"/>
            <a:ext cx="3704213" cy="369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715961"/>
          </a:xfrm>
        </p:spPr>
        <p:txBody>
          <a:bodyPr>
            <a:normAutofit/>
          </a:bodyPr>
          <a:lstStyle/>
          <a:p>
            <a:r>
              <a:rPr lang="en-US" sz="1800"/>
              <a:t>François Ier, 1515-1547, et son fils Henri II ont renforcé l’Etat et ont centralisé l’administration (portrait de Clouet).</a:t>
            </a:r>
          </a:p>
        </p:txBody>
      </p:sp>
      <p:pic>
        <p:nvPicPr>
          <p:cNvPr id="4" name="Picture 3" descr="francois1er-Clou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3200400" cy="4220308"/>
          </a:xfrm>
          <a:prstGeom prst="rect">
            <a:avLst/>
          </a:prstGeom>
        </p:spPr>
      </p:pic>
      <p:pic>
        <p:nvPicPr>
          <p:cNvPr id="5" name="Picture 4" descr="francoisIer-salamand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14601"/>
            <a:ext cx="32512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Bourbons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76400"/>
          </a:xfrm>
        </p:spPr>
        <p:txBody>
          <a:bodyPr>
            <a:normAutofit/>
          </a:bodyPr>
          <a:lstStyle/>
          <a:p>
            <a:pPr lvl="1"/>
            <a:r>
              <a:rPr lang="en-US" sz="1800"/>
              <a:t>Henri IV est devenu roi en 1589 pendant les guerres de religion (1562 – 1598).  Il lui a fallu, cependant, abjuré sa foi protestante pour pouvoir enfin entrer dans la capitale en 1594 - «Paris vaut bien une messe!»  Avec l’Edit de Nantes en 1598, il a mis fin à la guerre civile et a instauré la tolérance en accordant les mêmes droits aux protestants qu’aux catholiques.</a:t>
            </a:r>
          </a:p>
        </p:txBody>
      </p:sp>
      <p:pic>
        <p:nvPicPr>
          <p:cNvPr id="4" name="Picture 3" descr="Henri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2133600" cy="3230880"/>
          </a:xfrm>
          <a:prstGeom prst="rect">
            <a:avLst/>
          </a:prstGeom>
        </p:spPr>
      </p:pic>
      <p:pic>
        <p:nvPicPr>
          <p:cNvPr id="5" name="Picture 4" descr="HenriIV-sign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8000"/>
            <a:ext cx="3810000" cy="298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Les principales périodes d’instabilité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1.  Au 9e siècle, la dissolution de l’empire de Charlemagne et les invasions des Vikings ont déstabilsé le royaume.</a:t>
            </a:r>
          </a:p>
        </p:txBody>
      </p:sp>
      <p:pic>
        <p:nvPicPr>
          <p:cNvPr id="4" name="Picture 3" descr="800px-Vikings-Voy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1"/>
            <a:ext cx="5059104" cy="3459162"/>
          </a:xfrm>
          <a:prstGeom prst="rect">
            <a:avLst/>
          </a:prstGeom>
        </p:spPr>
      </p:pic>
      <p:pic>
        <p:nvPicPr>
          <p:cNvPr id="5" name="Picture 4" descr="viking_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64" y="2895600"/>
            <a:ext cx="2828236" cy="2239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2. La guerre de Cent Ans de 1337 à 1453 était aussi une époque d’instabilité; Charles VII a réussi à chasser les Anglais du territoire (tableau de Froissart)</a:t>
            </a:r>
          </a:p>
        </p:txBody>
      </p:sp>
      <p:pic>
        <p:nvPicPr>
          <p:cNvPr id="4" name="Picture 3" descr="CentAns-Crecy-Froiss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7479"/>
            <a:ext cx="3971558" cy="3428683"/>
          </a:xfrm>
          <a:prstGeom prst="rect">
            <a:avLst/>
          </a:prstGeom>
        </p:spPr>
      </p:pic>
      <p:pic>
        <p:nvPicPr>
          <p:cNvPr id="5" name="Picture 4" descr="Cent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2667000" cy="424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3. Les Guerres de Religion de 1562 à 1598 mettait le royaume et la stablité du pays en question.  Avec Henri IV et l’Edit de Nantes en 1598 l’autorité a été rétablie.</a:t>
            </a:r>
          </a:p>
        </p:txBody>
      </p:sp>
      <p:pic>
        <p:nvPicPr>
          <p:cNvPr id="4" name="Picture 3" descr="Massacre_saint_barthel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3886200" cy="407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Mérovingiens,du 5e au 8e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sz="2000"/>
              <a:t>Clovis s’est converti au christianisme et s’est fait baptiser à Reims en 496; il a maîtrisé la majeure partie de la Gaule.  Après Clovis le pays s’est divisé et le pouvoir royal s’est affaibli.</a:t>
            </a:r>
          </a:p>
        </p:txBody>
      </p:sp>
      <p:pic>
        <p:nvPicPr>
          <p:cNvPr id="4" name="Picture 3" descr="clov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1"/>
            <a:ext cx="2608979" cy="401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Carolingiens, du 8e au 9e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1800"/>
              <a:t>Pépin le Bref a fondé la dynastie des Carolingiens en 752.  Avec lui commence la tradition du sacre du roi par l’Eglise; on est roi par droit divin.</a:t>
            </a:r>
          </a:p>
        </p:txBody>
      </p:sp>
      <p:pic>
        <p:nvPicPr>
          <p:cNvPr id="4" name="Picture 3" descr="PepinleBr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1"/>
            <a:ext cx="3733800" cy="4036541"/>
          </a:xfrm>
          <a:prstGeom prst="rect">
            <a:avLst/>
          </a:prstGeom>
        </p:spPr>
      </p:pic>
      <p:pic>
        <p:nvPicPr>
          <p:cNvPr id="5" name="Picture 4" descr="pep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45" y="2438401"/>
            <a:ext cx="3936855" cy="37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Carolingiens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en-US" sz="1800"/>
              <a:t>Le fils de Pépin, Charlemagne, est sacré roi en 800 à Rome; après Charlemagne le pouvoir royal s’affaiblit encore.</a:t>
            </a:r>
          </a:p>
        </p:txBody>
      </p:sp>
      <p:pic>
        <p:nvPicPr>
          <p:cNvPr id="4" name="Picture 3" descr="Charlemagne,Rol.Oliv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2876678" cy="4286250"/>
          </a:xfrm>
          <a:prstGeom prst="rect">
            <a:avLst/>
          </a:prstGeom>
        </p:spPr>
      </p:pic>
      <p:pic>
        <p:nvPicPr>
          <p:cNvPr id="5" name="Picture 4" descr="charlemagne-sh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2971800" cy="413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Capétiens, du 10e au 16e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/>
              <a:t>Les Carolingiens sont remplacés par les Capétiens en 987; Le fils de Hugues Capet, Robert le Pieux, devient roi en 996; le pouvoir royal est, cependant, limité à l’Ile-de-France; c’est les seigneurs qui détiennent le vrai pouvoir. </a:t>
            </a:r>
          </a:p>
        </p:txBody>
      </p:sp>
      <p:pic>
        <p:nvPicPr>
          <p:cNvPr id="4" name="Picture 3" descr="HuguesCap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2743200" cy="3474722"/>
          </a:xfrm>
          <a:prstGeom prst="rect">
            <a:avLst/>
          </a:prstGeom>
        </p:spPr>
      </p:pic>
      <p:pic>
        <p:nvPicPr>
          <p:cNvPr id="5" name="Picture 4" descr="hcap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43301"/>
            <a:ext cx="2239346" cy="2057400"/>
          </a:xfrm>
          <a:prstGeom prst="rect">
            <a:avLst/>
          </a:prstGeom>
        </p:spPr>
      </p:pic>
      <p:pic>
        <p:nvPicPr>
          <p:cNvPr id="7" name="Picture 6" descr="robert2orleans-fouqu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02" y="2514601"/>
            <a:ext cx="2958698" cy="3731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1800"/>
              <a:t>Philippe Auguste, 1180-1223, a annexé plusieurs provinces et a construit le Louvre.</a:t>
            </a:r>
          </a:p>
        </p:txBody>
      </p:sp>
      <p:pic>
        <p:nvPicPr>
          <p:cNvPr id="4" name="Picture 3" descr="PhilippeAugu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2924375" cy="4267200"/>
          </a:xfrm>
          <a:prstGeom prst="rect">
            <a:avLst/>
          </a:prstGeom>
        </p:spPr>
      </p:pic>
      <p:pic>
        <p:nvPicPr>
          <p:cNvPr id="6" name="Picture 5" descr="PhilAug-L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400"/>
            <a:ext cx="2819400" cy="440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Louis IX, 1226-1270, appelé Saint Louis, a participé à deux croisades et a fait construire La Sainte-Chapelle pour abriter les réliques réligieuses remportées de l’Orient. Il a instauré un système de justice et a augmenté le prestige royal.</a:t>
            </a:r>
          </a:p>
        </p:txBody>
      </p:sp>
      <p:pic>
        <p:nvPicPr>
          <p:cNvPr id="4" name="Picture 3" descr="Louis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3068448" cy="3763963"/>
          </a:xfrm>
          <a:prstGeom prst="rect">
            <a:avLst/>
          </a:prstGeom>
        </p:spPr>
      </p:pic>
      <p:pic>
        <p:nvPicPr>
          <p:cNvPr id="5" name="Picture 4" descr="LouisIX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3022931" cy="3154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1800"/>
              <a:t>Philippe le Bel, 1285-1314, a établi les Etats généraux, parlement composé de nobles et bourgeois.</a:t>
            </a:r>
          </a:p>
        </p:txBody>
      </p:sp>
      <p:pic>
        <p:nvPicPr>
          <p:cNvPr id="4" name="Picture 3" descr="Philippe_IV_le_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2859768" cy="3886200"/>
          </a:xfrm>
          <a:prstGeom prst="rect">
            <a:avLst/>
          </a:prstGeom>
        </p:spPr>
      </p:pic>
      <p:pic>
        <p:nvPicPr>
          <p:cNvPr id="5" name="Picture 4" descr="philippeIV-leb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85" y="2895600"/>
            <a:ext cx="491581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La guerre de Cent Ans (1337-1453) entre la France et l’Angleterre (avec leurs alliés les Bourguigons) a divisé le pays et a affaibli le pouvoir royal. Charles VII, incité par Jeanne d’Arc, a lutté avec succès contre les Anglais et a libéré le pays.  </a:t>
            </a:r>
          </a:p>
        </p:txBody>
      </p:sp>
      <p:pic>
        <p:nvPicPr>
          <p:cNvPr id="4" name="Picture 3" descr="CharlesV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53908"/>
            <a:ext cx="3253039" cy="3691391"/>
          </a:xfrm>
          <a:prstGeom prst="rect">
            <a:avLst/>
          </a:prstGeom>
        </p:spPr>
      </p:pic>
      <p:pic>
        <p:nvPicPr>
          <p:cNvPr id="5" name="Picture 4" descr="Jeanne-In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2466"/>
            <a:ext cx="2822575" cy="378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564</Words>
  <Application>Microsoft Macintosh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 Rois de France: des Mérovingiens à Henri IV</vt:lpstr>
      <vt:lpstr>Les Mérovingiens,du 5e au 8e siècles</vt:lpstr>
      <vt:lpstr>Les Carolingiens, du 8e au 9e siècles</vt:lpstr>
      <vt:lpstr>Les Carolingiens</vt:lpstr>
      <vt:lpstr>Les Capétiens, du 10e au 16e siècles</vt:lpstr>
      <vt:lpstr>Les Capétiens</vt:lpstr>
      <vt:lpstr>Les Capétiens</vt:lpstr>
      <vt:lpstr>Les Capétiens</vt:lpstr>
      <vt:lpstr>Les Capétiens</vt:lpstr>
      <vt:lpstr>Les Capétiens</vt:lpstr>
      <vt:lpstr>Les Capétiens</vt:lpstr>
      <vt:lpstr>Les Bourbons</vt:lpstr>
      <vt:lpstr>Les principales périodes d’instabilité </vt:lpstr>
      <vt:lpstr>Slide 14</vt:lpstr>
      <vt:lpstr>Slide 15</vt:lpstr>
    </vt:vector>
  </TitlesOfParts>
  <Company>Eckerd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Hilliker</dc:creator>
  <cp:lastModifiedBy>Lee Hilliker</cp:lastModifiedBy>
  <cp:revision>61</cp:revision>
  <dcterms:created xsi:type="dcterms:W3CDTF">2009-04-07T20:28:28Z</dcterms:created>
  <dcterms:modified xsi:type="dcterms:W3CDTF">2009-04-07T20:30:20Z</dcterms:modified>
</cp:coreProperties>
</file>