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slides/slide24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4.xml" ContentType="application/vnd.openxmlformats-officedocument.presentationml.slide+xml"/>
  <Default Extension="xml" ContentType="application/xml"/>
  <Override PartName="/ppt/slides/slide25.xml" ContentType="application/vnd.openxmlformats-officedocument.presentationml.slide+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3AB97-C2DD-1647-87F7-41B5C9AD3DCB}" type="datetimeFigureOut">
              <a:rPr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C7C3-689A-A341-A08B-A23C8450A233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World of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Henry M. Sayre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034" y="1600200"/>
            <a:ext cx="37179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417638"/>
            <a:ext cx="3984935" cy="53079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These masks from __________________, </a:t>
            </a:r>
          </a:p>
          <a:p>
            <a:endParaRPr lang="en-US"/>
          </a:p>
          <a:p>
            <a:pPr>
              <a:buNone/>
            </a:pPr>
            <a:r>
              <a:rPr lang="en-US"/>
              <a:t>shown in Paris in the early 20</a:t>
            </a:r>
            <a:r>
              <a:rPr lang="en-US" baseline="30000"/>
              <a:t>th</a:t>
            </a:r>
            <a:r>
              <a:rPr lang="en-US"/>
              <a:t> century, </a:t>
            </a:r>
          </a:p>
          <a:p>
            <a:endParaRPr lang="en-US"/>
          </a:p>
          <a:p>
            <a:r>
              <a:rPr lang="en-US"/>
              <a:t>exerted a</a:t>
            </a:r>
            <a:r>
              <a:rPr lang="en-US"/>
              <a:t> powerful influence on _____________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914400"/>
            <a:ext cx="6430061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685800"/>
            <a:ext cx="3506914" cy="5778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838200"/>
            <a:ext cx="7441285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914400"/>
            <a:ext cx="4809654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95400"/>
            <a:ext cx="73152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914400"/>
            <a:ext cx="6286827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990600"/>
            <a:ext cx="57912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838200"/>
            <a:ext cx="5893010" cy="54776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1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116677"/>
            <a:ext cx="3810000" cy="3493008"/>
          </a:xfrm>
        </p:spPr>
      </p:pic>
      <p:pic>
        <p:nvPicPr>
          <p:cNvPr id="5" name="Picture 4" descr="Fig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66800"/>
            <a:ext cx="5146492" cy="4718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 example of _____________________ line, </a:t>
            </a:r>
          </a:p>
          <a:p>
            <a:endParaRPr lang="en-US"/>
          </a:p>
          <a:p>
            <a:r>
              <a:rPr lang="en-US"/>
              <a:t>conventionally __________________, from </a:t>
            </a:r>
          </a:p>
          <a:p>
            <a:endParaRPr lang="en-US"/>
          </a:p>
          <a:p>
            <a:r>
              <a:rPr lang="en-US"/>
              <a:t>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1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914400"/>
            <a:ext cx="2862072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one, also from ____________________ </a:t>
            </a:r>
          </a:p>
          <a:p>
            <a:endParaRPr lang="en-US"/>
          </a:p>
          <a:p>
            <a:r>
              <a:rPr lang="en-US"/>
              <a:t>____________________________, is </a:t>
            </a:r>
          </a:p>
          <a:p>
            <a:endParaRPr lang="en-US"/>
          </a:p>
          <a:p>
            <a:pPr>
              <a:buNone/>
            </a:pPr>
            <a:r>
              <a:rPr lang="en-US"/>
              <a:t>considered conventionally 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1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066800"/>
            <a:ext cx="4935921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Update to the 19 ________; Sayre claims that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this photograph by ___________________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undermines convention by ______________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1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066800"/>
            <a:ext cx="579508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Painted by ___________________ in </a:t>
            </a:r>
          </a:p>
          <a:p>
            <a:endParaRPr lang="en-US"/>
          </a:p>
          <a:p>
            <a:pPr>
              <a:buNone/>
            </a:pPr>
            <a:r>
              <a:rPr lang="en-US"/>
              <a:t>_________________, Sayre sees this as an </a:t>
            </a:r>
          </a:p>
          <a:p>
            <a:endParaRPr lang="en-US"/>
          </a:p>
          <a:p>
            <a:r>
              <a:rPr lang="en-US"/>
              <a:t>example of _______________________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1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6400"/>
            <a:ext cx="7429500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Created by ______________________ , this is </a:t>
            </a:r>
          </a:p>
          <a:p>
            <a:endParaRPr lang="en-US"/>
          </a:p>
          <a:p>
            <a:pPr>
              <a:buNone/>
            </a:pPr>
            <a:r>
              <a:rPr lang="en-US"/>
              <a:t>an example of what Sayre calls </a:t>
            </a:r>
          </a:p>
          <a:p>
            <a:endParaRPr lang="en-US"/>
          </a:p>
          <a:p>
            <a:r>
              <a:rPr lang="en-US"/>
              <a:t>______________________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5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19200"/>
            <a:ext cx="6526276" cy="4419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image, from the painted cave at Chauvet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in southern France,dates from about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__________________ BCE.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90600"/>
            <a:ext cx="7470774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762000"/>
            <a:ext cx="4876800" cy="59312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Fig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990600"/>
            <a:ext cx="5334000" cy="55872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Title:</a:t>
            </a:r>
          </a:p>
          <a:p>
            <a:endParaRPr lang="en-US"/>
          </a:p>
          <a:p>
            <a:r>
              <a:rPr lang="en-US"/>
              <a:t>Artist:</a:t>
            </a:r>
          </a:p>
          <a:p>
            <a:endParaRPr lang="en-US"/>
          </a:p>
          <a:p>
            <a:r>
              <a:rPr lang="en-US"/>
              <a:t>Medium: </a:t>
            </a:r>
          </a:p>
          <a:p>
            <a:endParaRPr lang="en-US"/>
          </a:p>
          <a:p>
            <a:r>
              <a:rPr lang="en-US"/>
              <a:t>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206</Words>
  <Application>Microsoft Macintosh PowerPoint</Application>
  <PresentationFormat>On-screen Show (4:3)</PresentationFormat>
  <Paragraphs>118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A World of Art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Eckerd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Art</dc:title>
  <dc:creator>Lee Hilliker</dc:creator>
  <cp:lastModifiedBy>Lee Hilliker</cp:lastModifiedBy>
  <cp:revision>26</cp:revision>
  <dcterms:created xsi:type="dcterms:W3CDTF">2009-09-17T00:51:19Z</dcterms:created>
  <dcterms:modified xsi:type="dcterms:W3CDTF">2009-09-17T01:52:18Z</dcterms:modified>
</cp:coreProperties>
</file>